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71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19D-01BF-4EE9-94FF-DF4E5CA86A3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E3-23B5-4B2A-A39D-70AC8CE5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19D-01BF-4EE9-94FF-DF4E5CA86A3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E3-23B5-4B2A-A39D-70AC8CE5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5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19D-01BF-4EE9-94FF-DF4E5CA86A3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E3-23B5-4B2A-A39D-70AC8CE5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8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19D-01BF-4EE9-94FF-DF4E5CA86A3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E3-23B5-4B2A-A39D-70AC8CE5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5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19D-01BF-4EE9-94FF-DF4E5CA86A3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E3-23B5-4B2A-A39D-70AC8CE5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8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19D-01BF-4EE9-94FF-DF4E5CA86A3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E3-23B5-4B2A-A39D-70AC8CE5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19D-01BF-4EE9-94FF-DF4E5CA86A3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E3-23B5-4B2A-A39D-70AC8CE5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19D-01BF-4EE9-94FF-DF4E5CA86A3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E3-23B5-4B2A-A39D-70AC8CE5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19D-01BF-4EE9-94FF-DF4E5CA86A3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E3-23B5-4B2A-A39D-70AC8CE5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4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19D-01BF-4EE9-94FF-DF4E5CA86A3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E3-23B5-4B2A-A39D-70AC8CE5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5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19D-01BF-4EE9-94FF-DF4E5CA86A3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E3-23B5-4B2A-A39D-70AC8CE5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7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7D19D-01BF-4EE9-94FF-DF4E5CA86A3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6FEE3-23B5-4B2A-A39D-70AC8CE5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orld War I 100th Anniversar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04" y="1021976"/>
            <a:ext cx="9762565" cy="39265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35624" y="5311589"/>
            <a:ext cx="6441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November 11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4400" b="1" dirty="0" smtClean="0">
                <a:solidFill>
                  <a:srgbClr val="FF0000"/>
                </a:solidFill>
              </a:rPr>
              <a:t>, 2018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orld War I Machine gu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24" y="389404"/>
            <a:ext cx="3585882" cy="250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41" y="3576917"/>
            <a:ext cx="3509683" cy="233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World War I Artillery gu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76" y="3576917"/>
            <a:ext cx="3455894" cy="224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World War I airplan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9" y="3576917"/>
            <a:ext cx="3348317" cy="224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World War I bombe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58" y="286871"/>
            <a:ext cx="4825253" cy="2604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9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inking of Lusita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35" y="444336"/>
            <a:ext cx="3682348" cy="3096178"/>
          </a:xfrm>
          <a:prstGeom prst="rect">
            <a:avLst/>
          </a:prstGeom>
        </p:spPr>
      </p:pic>
      <p:pic>
        <p:nvPicPr>
          <p:cNvPr id="6" name="Picture 5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444335"/>
            <a:ext cx="4007224" cy="309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world war i propaganda poster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8" y="3875460"/>
            <a:ext cx="1974758" cy="269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Image result for American in WWI head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52" y="3758453"/>
            <a:ext cx="2802778" cy="281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7" y="1611455"/>
            <a:ext cx="5716121" cy="3556698"/>
          </a:xfrm>
          <a:prstGeom prst="rect">
            <a:avLst/>
          </a:prstGeom>
        </p:spPr>
      </p:pic>
      <p:pic>
        <p:nvPicPr>
          <p:cNvPr id="6146" name="Picture 2" descr="Image result for Russia pulls out of WWI head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44" y="1611455"/>
            <a:ext cx="5009431" cy="35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ast Battles of  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6" y="658905"/>
            <a:ext cx="3905436" cy="24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Last Battles of  W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6" y="3713109"/>
            <a:ext cx="3402107" cy="26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91" y="658905"/>
            <a:ext cx="3555813" cy="27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84" y="3713109"/>
            <a:ext cx="4662273" cy="26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71" y="739588"/>
            <a:ext cx="9977717" cy="5432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orld war I Armistice Day British newspap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0" y="1889421"/>
            <a:ext cx="4982417" cy="32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40" y="1889422"/>
            <a:ext cx="4388223" cy="328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1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orld war I Fourteen Poin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46" y="524434"/>
            <a:ext cx="9170894" cy="5795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2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orld war I casualties tab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0975"/>
            <a:ext cx="5943600" cy="649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1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world war I flanders fields poe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4" y="739588"/>
            <a:ext cx="5862918" cy="498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62" y="0"/>
            <a:ext cx="4814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World War I 100th Anniversar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95" y="860612"/>
            <a:ext cx="4613070" cy="496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result for World War I 100th Anniversar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07" y="1203512"/>
            <a:ext cx="4382621" cy="4276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9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urope at start of WWI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11" y="476530"/>
            <a:ext cx="6312459" cy="59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6871" y="954741"/>
            <a:ext cx="35769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r>
              <a:rPr lang="en-US" sz="4400" b="1" dirty="0" smtClean="0">
                <a:solidFill>
                  <a:srgbClr val="FF0000"/>
                </a:solidFill>
              </a:rPr>
              <a:t>M</a:t>
            </a:r>
            <a:r>
              <a:rPr lang="en-US" sz="4400" b="1" dirty="0" smtClean="0">
                <a:solidFill>
                  <a:srgbClr val="0070C0"/>
                </a:solidFill>
              </a:rPr>
              <a:t>ilitarism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A</a:t>
            </a:r>
            <a:r>
              <a:rPr lang="en-US" sz="4400" b="1" dirty="0" smtClean="0">
                <a:solidFill>
                  <a:srgbClr val="0070C0"/>
                </a:solidFill>
              </a:rPr>
              <a:t>lliances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N</a:t>
            </a:r>
            <a:r>
              <a:rPr lang="en-US" sz="4400" b="1" dirty="0" smtClean="0">
                <a:solidFill>
                  <a:srgbClr val="0070C0"/>
                </a:solidFill>
              </a:rPr>
              <a:t>ationalism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I</a:t>
            </a:r>
            <a:r>
              <a:rPr lang="en-US" sz="4400" b="1" dirty="0" smtClean="0">
                <a:solidFill>
                  <a:srgbClr val="0070C0"/>
                </a:solidFill>
              </a:rPr>
              <a:t>mperialism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A</a:t>
            </a:r>
            <a:r>
              <a:rPr lang="en-US" sz="4400" b="1" dirty="0" smtClean="0">
                <a:solidFill>
                  <a:srgbClr val="0070C0"/>
                </a:solidFill>
              </a:rPr>
              <a:t>ssassination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ssassination archduke ferdin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38" y="631392"/>
            <a:ext cx="9640967" cy="54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WI Starts newspaper hea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1" y="233145"/>
            <a:ext cx="8461374" cy="63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orld War I Western Fro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7" y="685801"/>
            <a:ext cx="8955741" cy="5553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1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76" y="645460"/>
            <a:ext cx="5876365" cy="5607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4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orld War 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4" y="327212"/>
            <a:ext cx="5230905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World War I No Mans la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90" y="327212"/>
            <a:ext cx="475488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world war I flanders field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48057"/>
            <a:ext cx="6208058" cy="2519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7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orld war i british propaganda post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24" y="1196788"/>
            <a:ext cx="3469341" cy="458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e result for British soldiers marching to W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43" y="1196788"/>
            <a:ext cx="5490841" cy="45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orld war I british factory wom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00" y="425263"/>
            <a:ext cx="4295775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world war I british factory wom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98" y="425263"/>
            <a:ext cx="392874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world war I home fron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45" y="3701583"/>
            <a:ext cx="4762500" cy="292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</Words>
  <Application>Microsoft Office PowerPoint</Application>
  <PresentationFormat>Widescreen</PresentationFormat>
  <Paragraphs>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Hurst</dc:creator>
  <cp:lastModifiedBy>Gordon Hurst</cp:lastModifiedBy>
  <cp:revision>28</cp:revision>
  <dcterms:created xsi:type="dcterms:W3CDTF">2018-11-11T00:26:00Z</dcterms:created>
  <dcterms:modified xsi:type="dcterms:W3CDTF">2018-11-11T01:20:38Z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